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59F3C-FF27-4A23-A704-FD686A7FAB6A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C02E4-6AB6-4925-AEE0-6CC320009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781EC-03C1-4CE0-994A-24C9D36A0DBD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08564-6996-4DD8-B387-2C31CE0B8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D2053-432E-495B-A546-15BAEDE07EED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DA9EE-F58C-4544-B8C3-5B3143A46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EBD47-0010-4DAF-A1C1-BF9F4E802739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05D85-5D7E-4A50-BF2D-536F166B7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430FE-D573-47B8-94D8-FD3A27C6F477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5F9FB-50F5-41B2-BF44-8E1A0CDE3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D2FA2-1F32-4A59-8D50-FAD633E27CEE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C1ED1-D9A5-4665-8131-9FB49532A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41481-205E-4C88-9A12-7468E50C00D3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85776-028B-491B-BBD4-3546DF41B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DC2C6-3F3F-4050-B3E2-36B4AA7B234D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3C2C5-76E3-48C9-8E9A-A779607B28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EF1F1-6C1B-44B5-99D2-3A7D95CA73F6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8D42B-F358-4A70-AA4F-5D61B608E3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A58D1-B928-48B7-94EC-B47DB3ED8C2A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05912-E7C4-4DF8-872A-0149F4D7B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39664-243E-47DB-8604-036B6F2F1BEE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D65FC-EF0C-4025-8B54-261329B94B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61B54C-0C6F-44D0-B0A2-86C51E51800C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FD94C0-CF16-4FD4-A38D-20538D7D0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5000"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IMG_20110916_145524.jpg"/>
          <p:cNvPicPr>
            <a:picLocks noChangeAspect="1"/>
          </p:cNvPicPr>
          <p:nvPr/>
        </p:nvPicPr>
        <p:blipFill>
          <a:blip r:embed="rId3" cstate="print"/>
          <a:srcRect r="9659"/>
          <a:stretch>
            <a:fillRect/>
          </a:stretch>
        </p:blipFill>
        <p:spPr bwMode="auto">
          <a:xfrm>
            <a:off x="2362200" y="2362200"/>
            <a:ext cx="4267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5" descr="yam_q85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1524000"/>
            <a:ext cx="2514600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6" descr="menorah_photosculpture-p153231483757751702z89x5_400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44196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676400" y="457200"/>
            <a:ext cx="58674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solidarity with my Jewish co-workers (who are here) I’ve decided to honor the holiday and take the day off!</a:t>
            </a:r>
          </a:p>
          <a:p>
            <a:pPr algn="ctr">
              <a:defRPr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Happy Hanukkah!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 Muggles</dc:creator>
  <cp:lastModifiedBy>No Muggles</cp:lastModifiedBy>
  <cp:revision>3</cp:revision>
  <dcterms:created xsi:type="dcterms:W3CDTF">2011-09-19T01:09:43Z</dcterms:created>
  <dcterms:modified xsi:type="dcterms:W3CDTF">2012-02-10T01:31:54Z</dcterms:modified>
</cp:coreProperties>
</file>