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85CF-9BC5-40BA-BAFB-43596D0A54E1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4E3A-13CE-4B00-ABC6-42BC546AB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85CF-9BC5-40BA-BAFB-43596D0A54E1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4E3A-13CE-4B00-ABC6-42BC546AB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85CF-9BC5-40BA-BAFB-43596D0A54E1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4E3A-13CE-4B00-ABC6-42BC546AB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85CF-9BC5-40BA-BAFB-43596D0A54E1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4E3A-13CE-4B00-ABC6-42BC546AB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85CF-9BC5-40BA-BAFB-43596D0A54E1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4E3A-13CE-4B00-ABC6-42BC546AB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85CF-9BC5-40BA-BAFB-43596D0A54E1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4E3A-13CE-4B00-ABC6-42BC546AB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85CF-9BC5-40BA-BAFB-43596D0A54E1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4E3A-13CE-4B00-ABC6-42BC546AB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85CF-9BC5-40BA-BAFB-43596D0A54E1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4E3A-13CE-4B00-ABC6-42BC546AB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85CF-9BC5-40BA-BAFB-43596D0A54E1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4E3A-13CE-4B00-ABC6-42BC546AB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85CF-9BC5-40BA-BAFB-43596D0A54E1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4E3A-13CE-4B00-ABC6-42BC546AB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85CF-9BC5-40BA-BAFB-43596D0A54E1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4E3A-13CE-4B00-ABC6-42BC546AB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985CF-9BC5-40BA-BAFB-43596D0A54E1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4E3A-13CE-4B00-ABC6-42BC546ABA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clb_bubbleshee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2438400"/>
            <a:ext cx="3048000" cy="3114675"/>
          </a:xfrm>
          <a:prstGeom prst="rect">
            <a:avLst/>
          </a:prstGeom>
        </p:spPr>
      </p:pic>
      <p:pic>
        <p:nvPicPr>
          <p:cNvPr id="4" name="Picture 3" descr="mari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6600" y="2133600"/>
            <a:ext cx="2057400" cy="35677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</p:pic>
      <p:pic>
        <p:nvPicPr>
          <p:cNvPr id="6" name="Picture 5" descr="NSMBwii_koopaling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2590800"/>
            <a:ext cx="3657600" cy="31345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4400" y="5486400"/>
            <a:ext cx="358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Ravie" pitchFamily="82" charset="0"/>
              </a:rPr>
              <a:t>State Department of Education</a:t>
            </a:r>
            <a:endParaRPr lang="en-US" sz="1200" dirty="0">
              <a:solidFill>
                <a:srgbClr val="FF0000"/>
              </a:solidFill>
              <a:latin typeface="Ravie" pitchFamily="8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228600"/>
            <a:ext cx="681308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Super Mario Bros.</a:t>
            </a:r>
          </a:p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And the CMT of Doom!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MHIS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MHIS</dc:creator>
  <cp:lastModifiedBy>MHIS</cp:lastModifiedBy>
  <cp:revision>2</cp:revision>
  <dcterms:created xsi:type="dcterms:W3CDTF">2012-02-15T18:18:49Z</dcterms:created>
  <dcterms:modified xsi:type="dcterms:W3CDTF">2012-02-15T18:30:26Z</dcterms:modified>
</cp:coreProperties>
</file>